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b134aa9be5_3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2b134aa9be5_3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b134aa9be5_3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b134aa9be5_3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b134aa9be5_3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2b134aa9be5_3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b134aa9be5_3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2b134aa9be5_3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b134aa9be5_3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2b134aa9be5_3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b134aa9be5_3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2b134aa9be5_3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b134aa9be5_3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2b134aa9be5_3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b134aa9be5_3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2b134aa9be5_3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b134aa9be5_4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b134aa9be5_4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b134aa9be5_4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2b134aa9be5_4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b134aa9be5_4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2b134aa9be5_4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2b134aa9be5_3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2b134aa9be5_3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b134aa9be5_4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2b134aa9be5_4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b134aa9be5_6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2b134aa9be5_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b134aa9be5_6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2b134aa9be5_6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b134aa9be5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2b134aa9be5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b134aa9be5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2b134aa9be5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2b134aa9be5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2b134aa9be5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b134aa9be5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b134aa9be5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b134aa9be5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2b134aa9be5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b134aa9be5_3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2b134aa9be5_3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b134aa9be5_3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2b134aa9be5_3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2b134aa9be5_3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2b134aa9be5_3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b134aa9be5_4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2b134aa9be5_4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b134aa9be5_4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b134aa9be5_4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b134aa9be5_4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2b134aa9be5_4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b134aa9be5_4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2b134aa9be5_4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b134aa9be5_4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2b134aa9be5_4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2b134aa9be5_1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2b134aa9be5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b134aa9be5_4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2b134aa9be5_4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b134aa9be5_4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2b134aa9be5_4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b134aa9be5_3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b134aa9be5_3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b134aa9be5_3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2b134aa9be5_3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2b134aa9be5_3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2b134aa9be5_3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b134aa9be5_3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2b134aa9be5_3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2b134aa9be5_3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2b134aa9be5_3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b134aa9be5_3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2b134aa9be5_3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9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9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7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3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0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8788" y="152400"/>
            <a:ext cx="7186417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052925" cy="5092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25309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59788"/>
            <a:ext cx="8839198" cy="2823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4615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198" cy="4617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594505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198771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7533251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31313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071170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476974" cy="5248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198" cy="4586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9425" y="152400"/>
            <a:ext cx="7405158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250501" cy="520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21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22178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Google Shape;224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1" cy="27323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14477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199" cy="26259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19875"/>
            <a:ext cx="8839198" cy="25037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95125"/>
            <a:ext cx="8839200" cy="45532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23013"/>
            <a:ext cx="8839202" cy="26974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7763" y="152400"/>
            <a:ext cx="8288475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23013"/>
            <a:ext cx="8839202" cy="26974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